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5122525" cy="21242338"/>
  <p:notesSz cx="6858000" cy="9144000"/>
  <p:defaultTextStyle>
    <a:defPPr>
      <a:defRPr lang="en-US"/>
    </a:defPPr>
    <a:lvl1pPr marL="0" algn="l" defTabSz="1489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744639" algn="l" defTabSz="1489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1489278" algn="l" defTabSz="1489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2233917" algn="l" defTabSz="1489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2978557" algn="l" defTabSz="1489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3723195" algn="l" defTabSz="1489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4467835" algn="l" defTabSz="1489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5212473" algn="l" defTabSz="1489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5957114" algn="l" defTabSz="1489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5262" autoAdjust="0"/>
  </p:normalViewPr>
  <p:slideViewPr>
    <p:cSldViewPr snapToGrid="0">
      <p:cViewPr>
        <p:scale>
          <a:sx n="33" d="100"/>
          <a:sy n="33" d="100"/>
        </p:scale>
        <p:origin x="-1728" y="-72"/>
      </p:cViewPr>
      <p:guideLst>
        <p:guide orient="horz" pos="6691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4F6E4-9E15-429C-B2AD-ECBC816A562A}" type="datetimeFigureOut">
              <a:rPr lang="en-IN" smtClean="0"/>
              <a:pPr/>
              <a:t>01-12-2021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1143000"/>
            <a:ext cx="21939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ABF20-9861-4BF7-98BC-2AB3144D3CD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2924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50" algn="l" defTabSz="9141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25" algn="l" defTabSz="9141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00" algn="l" defTabSz="9141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76" algn="l" defTabSz="9141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50" algn="l" defTabSz="9141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25" algn="l" defTabSz="9141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02" algn="l" defTabSz="9141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2038" y="1143000"/>
            <a:ext cx="21939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ABF20-9861-4BF7-98BC-2AB3144D3CDA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85685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189" y="3476470"/>
            <a:ext cx="12854147" cy="7395480"/>
          </a:xfrm>
        </p:spPr>
        <p:txBody>
          <a:bodyPr anchor="b"/>
          <a:lstStyle>
            <a:lvl1pPr algn="ctr">
              <a:defRPr sz="9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0319" y="11157147"/>
            <a:ext cx="11341894" cy="5128646"/>
          </a:xfrm>
        </p:spPr>
        <p:txBody>
          <a:bodyPr/>
          <a:lstStyle>
            <a:lvl1pPr marL="0" indent="0" algn="ctr">
              <a:buNone/>
              <a:defRPr sz="4000"/>
            </a:lvl1pPr>
            <a:lvl2pPr marL="755773" indent="0" algn="ctr">
              <a:buNone/>
              <a:defRPr sz="3300"/>
            </a:lvl2pPr>
            <a:lvl3pPr marL="1511548" indent="0" algn="ctr">
              <a:buNone/>
              <a:defRPr sz="3000"/>
            </a:lvl3pPr>
            <a:lvl4pPr marL="2267322" indent="0" algn="ctr">
              <a:buNone/>
              <a:defRPr sz="2700"/>
            </a:lvl4pPr>
            <a:lvl5pPr marL="3023095" indent="0" algn="ctr">
              <a:buNone/>
              <a:defRPr sz="2700"/>
            </a:lvl5pPr>
            <a:lvl6pPr marL="3778867" indent="0" algn="ctr">
              <a:buNone/>
              <a:defRPr sz="2700"/>
            </a:lvl6pPr>
            <a:lvl7pPr marL="4534642" indent="0" algn="ctr">
              <a:buNone/>
              <a:defRPr sz="2700"/>
            </a:lvl7pPr>
            <a:lvl8pPr marL="5290415" indent="0" algn="ctr">
              <a:buNone/>
              <a:defRPr sz="2700"/>
            </a:lvl8pPr>
            <a:lvl9pPr marL="6046190" indent="0" algn="ctr">
              <a:buNone/>
              <a:defRPr sz="27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E907-593F-4A19-94A0-F4655DA886F4}" type="datetimeFigureOut">
              <a:rPr lang="en-IN" smtClean="0"/>
              <a:pPr/>
              <a:t>01-12-2021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A28C-2A54-4788-B446-D12B7981C2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53052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E907-593F-4A19-94A0-F4655DA886F4}" type="datetimeFigureOut">
              <a:rPr lang="en-IN" smtClean="0"/>
              <a:pPr/>
              <a:t>01-12-2021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A28C-2A54-4788-B446-D12B7981C2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5099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22060" y="1130958"/>
            <a:ext cx="3260795" cy="18001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674" y="1130958"/>
            <a:ext cx="9593352" cy="18001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E907-593F-4A19-94A0-F4655DA886F4}" type="datetimeFigureOut">
              <a:rPr lang="en-IN" smtClean="0"/>
              <a:pPr/>
              <a:t>01-12-2021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A28C-2A54-4788-B446-D12B7981C2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5152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E907-593F-4A19-94A0-F4655DA886F4}" type="datetimeFigureOut">
              <a:rPr lang="en-IN" smtClean="0"/>
              <a:pPr/>
              <a:t>01-12-2021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A28C-2A54-4788-B446-D12B7981C2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9768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801" y="5295841"/>
            <a:ext cx="13043177" cy="8836221"/>
          </a:xfrm>
        </p:spPr>
        <p:txBody>
          <a:bodyPr anchor="b"/>
          <a:lstStyle>
            <a:lvl1pPr>
              <a:defRPr sz="9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801" y="14215656"/>
            <a:ext cx="13043177" cy="4646759"/>
          </a:xfrm>
        </p:spPr>
        <p:txBody>
          <a:bodyPr/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75577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2pPr>
            <a:lvl3pPr marL="1511548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3pPr>
            <a:lvl4pPr marL="226732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4pPr>
            <a:lvl5pPr marL="3023095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5pPr>
            <a:lvl6pPr marL="3778867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6pPr>
            <a:lvl7pPr marL="453464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7pPr>
            <a:lvl8pPr marL="5290415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8pPr>
            <a:lvl9pPr marL="604619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E907-593F-4A19-94A0-F4655DA886F4}" type="datetimeFigureOut">
              <a:rPr lang="en-IN" smtClean="0"/>
              <a:pPr/>
              <a:t>01-12-2021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A28C-2A54-4788-B446-D12B7981C2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6106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673" y="5654791"/>
            <a:ext cx="6427073" cy="134780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5781" y="5654791"/>
            <a:ext cx="6427073" cy="134780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E907-593F-4A19-94A0-F4655DA886F4}" type="datetimeFigureOut">
              <a:rPr lang="en-IN" smtClean="0"/>
              <a:pPr/>
              <a:t>01-12-2021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A28C-2A54-4788-B446-D12B7981C2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5198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646" y="1130965"/>
            <a:ext cx="13043177" cy="41058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645" y="5207328"/>
            <a:ext cx="6397536" cy="2552029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55773" indent="0">
              <a:buNone/>
              <a:defRPr sz="3300" b="1"/>
            </a:lvl2pPr>
            <a:lvl3pPr marL="1511548" indent="0">
              <a:buNone/>
              <a:defRPr sz="3000" b="1"/>
            </a:lvl3pPr>
            <a:lvl4pPr marL="2267322" indent="0">
              <a:buNone/>
              <a:defRPr sz="2700" b="1"/>
            </a:lvl4pPr>
            <a:lvl5pPr marL="3023095" indent="0">
              <a:buNone/>
              <a:defRPr sz="2700" b="1"/>
            </a:lvl5pPr>
            <a:lvl6pPr marL="3778867" indent="0">
              <a:buNone/>
              <a:defRPr sz="2700" b="1"/>
            </a:lvl6pPr>
            <a:lvl7pPr marL="4534642" indent="0">
              <a:buNone/>
              <a:defRPr sz="2700" b="1"/>
            </a:lvl7pPr>
            <a:lvl8pPr marL="5290415" indent="0">
              <a:buNone/>
              <a:defRPr sz="2700" b="1"/>
            </a:lvl8pPr>
            <a:lvl9pPr marL="6046190" indent="0">
              <a:buNone/>
              <a:defRPr sz="2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645" y="7759354"/>
            <a:ext cx="6397536" cy="114128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5782" y="5207328"/>
            <a:ext cx="6429043" cy="2552029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55773" indent="0">
              <a:buNone/>
              <a:defRPr sz="3300" b="1"/>
            </a:lvl2pPr>
            <a:lvl3pPr marL="1511548" indent="0">
              <a:buNone/>
              <a:defRPr sz="3000" b="1"/>
            </a:lvl3pPr>
            <a:lvl4pPr marL="2267322" indent="0">
              <a:buNone/>
              <a:defRPr sz="2700" b="1"/>
            </a:lvl4pPr>
            <a:lvl5pPr marL="3023095" indent="0">
              <a:buNone/>
              <a:defRPr sz="2700" b="1"/>
            </a:lvl5pPr>
            <a:lvl6pPr marL="3778867" indent="0">
              <a:buNone/>
              <a:defRPr sz="2700" b="1"/>
            </a:lvl6pPr>
            <a:lvl7pPr marL="4534642" indent="0">
              <a:buNone/>
              <a:defRPr sz="2700" b="1"/>
            </a:lvl7pPr>
            <a:lvl8pPr marL="5290415" indent="0">
              <a:buNone/>
              <a:defRPr sz="2700" b="1"/>
            </a:lvl8pPr>
            <a:lvl9pPr marL="6046190" indent="0">
              <a:buNone/>
              <a:defRPr sz="2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5782" y="7759354"/>
            <a:ext cx="6429043" cy="114128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E907-593F-4A19-94A0-F4655DA886F4}" type="datetimeFigureOut">
              <a:rPr lang="en-IN" smtClean="0"/>
              <a:pPr/>
              <a:t>01-12-2021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A28C-2A54-4788-B446-D12B7981C2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5125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E907-593F-4A19-94A0-F4655DA886F4}" type="datetimeFigureOut">
              <a:rPr lang="en-IN" smtClean="0"/>
              <a:pPr/>
              <a:t>01-12-2021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A28C-2A54-4788-B446-D12B7981C2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09774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E907-593F-4A19-94A0-F4655DA886F4}" type="datetimeFigureOut">
              <a:rPr lang="en-IN" smtClean="0"/>
              <a:pPr/>
              <a:t>01-12-2021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A28C-2A54-4788-B446-D12B7981C2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40363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644" y="1416158"/>
            <a:ext cx="4877408" cy="4956546"/>
          </a:xfrm>
        </p:spPr>
        <p:txBody>
          <a:bodyPr anchor="b"/>
          <a:lstStyle>
            <a:lvl1pPr>
              <a:defRPr sz="5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043" y="3058509"/>
            <a:ext cx="7655778" cy="15095829"/>
          </a:xfrm>
        </p:spPr>
        <p:txBody>
          <a:bodyPr/>
          <a:lstStyle>
            <a:lvl1pPr>
              <a:defRPr sz="5300"/>
            </a:lvl1pPr>
            <a:lvl2pPr>
              <a:defRPr sz="4700"/>
            </a:lvl2pPr>
            <a:lvl3pPr>
              <a:defRPr sz="40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644" y="6372702"/>
            <a:ext cx="4877408" cy="11806218"/>
          </a:xfrm>
        </p:spPr>
        <p:txBody>
          <a:bodyPr/>
          <a:lstStyle>
            <a:lvl1pPr marL="0" indent="0">
              <a:buNone/>
              <a:defRPr sz="2700"/>
            </a:lvl1pPr>
            <a:lvl2pPr marL="755773" indent="0">
              <a:buNone/>
              <a:defRPr sz="2300"/>
            </a:lvl2pPr>
            <a:lvl3pPr marL="1511548" indent="0">
              <a:buNone/>
              <a:defRPr sz="2000"/>
            </a:lvl3pPr>
            <a:lvl4pPr marL="2267322" indent="0">
              <a:buNone/>
              <a:defRPr sz="1700"/>
            </a:lvl4pPr>
            <a:lvl5pPr marL="3023095" indent="0">
              <a:buNone/>
              <a:defRPr sz="1700"/>
            </a:lvl5pPr>
            <a:lvl6pPr marL="3778867" indent="0">
              <a:buNone/>
              <a:defRPr sz="1700"/>
            </a:lvl6pPr>
            <a:lvl7pPr marL="4534642" indent="0">
              <a:buNone/>
              <a:defRPr sz="1700"/>
            </a:lvl7pPr>
            <a:lvl8pPr marL="5290415" indent="0">
              <a:buNone/>
              <a:defRPr sz="1700"/>
            </a:lvl8pPr>
            <a:lvl9pPr marL="6046190" indent="0">
              <a:buNone/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E907-593F-4A19-94A0-F4655DA886F4}" type="datetimeFigureOut">
              <a:rPr lang="en-IN" smtClean="0"/>
              <a:pPr/>
              <a:t>01-12-2021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A28C-2A54-4788-B446-D12B7981C2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86093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644" y="1416158"/>
            <a:ext cx="4877408" cy="4956546"/>
          </a:xfrm>
        </p:spPr>
        <p:txBody>
          <a:bodyPr anchor="b"/>
          <a:lstStyle>
            <a:lvl1pPr>
              <a:defRPr sz="5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9043" y="3058509"/>
            <a:ext cx="7655778" cy="15095829"/>
          </a:xfrm>
        </p:spPr>
        <p:txBody>
          <a:bodyPr anchor="t"/>
          <a:lstStyle>
            <a:lvl1pPr marL="0" indent="0">
              <a:buNone/>
              <a:defRPr sz="5300"/>
            </a:lvl1pPr>
            <a:lvl2pPr marL="755773" indent="0">
              <a:buNone/>
              <a:defRPr sz="4700"/>
            </a:lvl2pPr>
            <a:lvl3pPr marL="1511548" indent="0">
              <a:buNone/>
              <a:defRPr sz="4000"/>
            </a:lvl3pPr>
            <a:lvl4pPr marL="2267322" indent="0">
              <a:buNone/>
              <a:defRPr sz="3300"/>
            </a:lvl4pPr>
            <a:lvl5pPr marL="3023095" indent="0">
              <a:buNone/>
              <a:defRPr sz="3300"/>
            </a:lvl5pPr>
            <a:lvl6pPr marL="3778867" indent="0">
              <a:buNone/>
              <a:defRPr sz="3300"/>
            </a:lvl6pPr>
            <a:lvl7pPr marL="4534642" indent="0">
              <a:buNone/>
              <a:defRPr sz="3300"/>
            </a:lvl7pPr>
            <a:lvl8pPr marL="5290415" indent="0">
              <a:buNone/>
              <a:defRPr sz="3300"/>
            </a:lvl8pPr>
            <a:lvl9pPr marL="6046190" indent="0">
              <a:buNone/>
              <a:defRPr sz="33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644" y="6372702"/>
            <a:ext cx="4877408" cy="11806218"/>
          </a:xfrm>
        </p:spPr>
        <p:txBody>
          <a:bodyPr/>
          <a:lstStyle>
            <a:lvl1pPr marL="0" indent="0">
              <a:buNone/>
              <a:defRPr sz="2700"/>
            </a:lvl1pPr>
            <a:lvl2pPr marL="755773" indent="0">
              <a:buNone/>
              <a:defRPr sz="2300"/>
            </a:lvl2pPr>
            <a:lvl3pPr marL="1511548" indent="0">
              <a:buNone/>
              <a:defRPr sz="2000"/>
            </a:lvl3pPr>
            <a:lvl4pPr marL="2267322" indent="0">
              <a:buNone/>
              <a:defRPr sz="1700"/>
            </a:lvl4pPr>
            <a:lvl5pPr marL="3023095" indent="0">
              <a:buNone/>
              <a:defRPr sz="1700"/>
            </a:lvl5pPr>
            <a:lvl6pPr marL="3778867" indent="0">
              <a:buNone/>
              <a:defRPr sz="1700"/>
            </a:lvl6pPr>
            <a:lvl7pPr marL="4534642" indent="0">
              <a:buNone/>
              <a:defRPr sz="1700"/>
            </a:lvl7pPr>
            <a:lvl8pPr marL="5290415" indent="0">
              <a:buNone/>
              <a:defRPr sz="1700"/>
            </a:lvl8pPr>
            <a:lvl9pPr marL="6046190" indent="0">
              <a:buNone/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E907-593F-4A19-94A0-F4655DA886F4}" type="datetimeFigureOut">
              <a:rPr lang="en-IN" smtClean="0"/>
              <a:pPr/>
              <a:t>01-12-2021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A28C-2A54-4788-B446-D12B7981C2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9774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677" y="1130965"/>
            <a:ext cx="13043177" cy="4105870"/>
          </a:xfrm>
          <a:prstGeom prst="rect">
            <a:avLst/>
          </a:prstGeom>
        </p:spPr>
        <p:txBody>
          <a:bodyPr vert="horz" lIns="91416" tIns="45706" rIns="91416" bIns="4570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677" y="5654791"/>
            <a:ext cx="13043177" cy="13478069"/>
          </a:xfrm>
          <a:prstGeom prst="rect">
            <a:avLst/>
          </a:prstGeom>
        </p:spPr>
        <p:txBody>
          <a:bodyPr vert="horz" lIns="91416" tIns="45706" rIns="91416" bIns="4570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673" y="19688505"/>
            <a:ext cx="3402568" cy="1130958"/>
          </a:xfrm>
          <a:prstGeom prst="rect">
            <a:avLst/>
          </a:prstGeom>
        </p:spPr>
        <p:txBody>
          <a:bodyPr vert="horz" lIns="91416" tIns="45706" rIns="91416" bIns="4570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2E907-593F-4A19-94A0-F4655DA886F4}" type="datetimeFigureOut">
              <a:rPr lang="en-IN" smtClean="0"/>
              <a:pPr/>
              <a:t>01-12-2021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9339" y="19688505"/>
            <a:ext cx="5103853" cy="1130958"/>
          </a:xfrm>
          <a:prstGeom prst="rect">
            <a:avLst/>
          </a:prstGeom>
        </p:spPr>
        <p:txBody>
          <a:bodyPr vert="horz" lIns="91416" tIns="45706" rIns="91416" bIns="4570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80284" y="19688505"/>
            <a:ext cx="3402568" cy="1130958"/>
          </a:xfrm>
          <a:prstGeom prst="rect">
            <a:avLst/>
          </a:prstGeom>
        </p:spPr>
        <p:txBody>
          <a:bodyPr vert="horz" lIns="91416" tIns="45706" rIns="91416" bIns="4570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5A28C-2A54-4788-B446-D12B7981C23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7387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511548" rtl="0" eaLnBrk="1" latinLnBrk="0" hangingPunct="1">
        <a:lnSpc>
          <a:spcPct val="90000"/>
        </a:lnSpc>
        <a:spcBef>
          <a:spcPct val="0"/>
        </a:spcBef>
        <a:buNone/>
        <a:defRPr sz="7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887" indent="-377887" algn="l" defTabSz="151154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1pPr>
      <a:lvl2pPr marL="1133660" indent="-377887" algn="l" defTabSz="151154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889435" indent="-377887" algn="l" defTabSz="151154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645208" indent="-377887" algn="l" defTabSz="151154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400982" indent="-377887" algn="l" defTabSz="151154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4156755" indent="-377887" algn="l" defTabSz="151154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912529" indent="-377887" algn="l" defTabSz="151154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668302" indent="-377887" algn="l" defTabSz="151154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424077" indent="-377887" algn="l" defTabSz="151154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5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3" algn="l" defTabSz="15115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511548" algn="l" defTabSz="15115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267322" algn="l" defTabSz="15115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23095" algn="l" defTabSz="15115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8867" algn="l" defTabSz="15115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534642" algn="l" defTabSz="15115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290415" algn="l" defTabSz="15115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046190" algn="l" defTabSz="15115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="" xmlns:a16="http://schemas.microsoft.com/office/drawing/2014/main" id="{BF4FE8A7-D6E5-4480-A430-B286895E0FBE}"/>
              </a:ext>
            </a:extLst>
          </p:cNvPr>
          <p:cNvSpPr/>
          <p:nvPr/>
        </p:nvSpPr>
        <p:spPr>
          <a:xfrm>
            <a:off x="3073856" y="50468"/>
            <a:ext cx="8949028" cy="1879796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6" rIns="91416" bIns="45706"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Abstract Code Number</a:t>
            </a:r>
          </a:p>
          <a:p>
            <a:pPr algn="ctr"/>
            <a:r>
              <a:rPr lang="en-IN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of the Abstract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First A. Author</a:t>
            </a:r>
            <a:r>
              <a:rPr lang="en-US" sz="1800" baseline="30000" dirty="0" smtClean="0">
                <a:solidFill>
                  <a:schemeClr val="tx1"/>
                </a:solidFill>
              </a:rPr>
              <a:t>1</a:t>
            </a:r>
            <a:r>
              <a:rPr lang="en-US" sz="1800" b="1" dirty="0" smtClean="0">
                <a:solidFill>
                  <a:schemeClr val="tx1"/>
                </a:solidFill>
              </a:rPr>
              <a:t>, Second B. Author</a:t>
            </a:r>
            <a:r>
              <a:rPr lang="en-US" sz="1800" baseline="30000" dirty="0" smtClean="0">
                <a:solidFill>
                  <a:schemeClr val="tx1"/>
                </a:solidFill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</a:rPr>
              <a:t>, and Third C. Author</a:t>
            </a:r>
            <a:r>
              <a:rPr lang="en-US" sz="1800" baseline="30000" dirty="0" smtClean="0">
                <a:solidFill>
                  <a:schemeClr val="tx1"/>
                </a:solidFill>
              </a:rPr>
              <a:t>3,*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ctr"/>
            <a: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Affiliations</a:t>
            </a:r>
            <a:endParaRPr lang="en-IN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Underline Presenting author’s </a:t>
            </a:r>
            <a: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 </a:t>
            </a:r>
            <a: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ID:</a:t>
            </a:r>
          </a:p>
          <a:p>
            <a:pPr algn="ctr"/>
            <a: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Corresponding Author E mail ID:</a:t>
            </a:r>
            <a:endParaRPr lang="en-IN" sz="25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6937" y="1968112"/>
            <a:ext cx="14610021" cy="188087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3954" tIns="71977" rIns="143954" bIns="7197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BD5F6C3-3EE1-4812-A3F0-7381D21A313C}"/>
              </a:ext>
            </a:extLst>
          </p:cNvPr>
          <p:cNvSpPr txBox="1"/>
          <p:nvPr/>
        </p:nvSpPr>
        <p:spPr>
          <a:xfrm>
            <a:off x="457659" y="2140891"/>
            <a:ext cx="13629816" cy="7971385"/>
          </a:xfrm>
          <a:prstGeom prst="rect">
            <a:avLst/>
          </a:prstGeom>
          <a:noFill/>
          <a:ln>
            <a:noFill/>
          </a:ln>
        </p:spPr>
        <p:txBody>
          <a:bodyPr wrap="square" lIns="91416" tIns="45706" rIns="91416" bIns="45706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 suggestions:</a:t>
            </a:r>
          </a:p>
          <a:p>
            <a:pPr marL="174578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</a:p>
          <a:p>
            <a:pPr marL="174578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Experimental Details</a:t>
            </a:r>
          </a:p>
          <a:p>
            <a:pPr marL="174578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Results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discussions</a:t>
            </a:r>
          </a:p>
          <a:p>
            <a:pPr marL="174578"/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Conclusion / Summary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4578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174578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Poster size should be maintained as it is in this template 42 × 59 cm.</a:t>
            </a:r>
          </a:p>
          <a:p>
            <a:endParaRPr lang="en-IN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 size should be readable</a:t>
            </a:r>
            <a:r>
              <a:rPr lang="en-I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IN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Pdf</a:t>
            </a:r>
            <a:r>
              <a:rPr lang="en-I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format only can be uploaded.</a:t>
            </a:r>
          </a:p>
          <a:p>
            <a:endParaRPr lang="en-IN" sz="3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save it as Abstract/Poster </a:t>
            </a:r>
            <a:r>
              <a:rPr lang="en-IN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code_Your</a:t>
            </a:r>
            <a:r>
              <a:rPr lang="en-I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Name.pdf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MRSI NEWS LETT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3463" y="57150"/>
            <a:ext cx="1893029" cy="1859295"/>
          </a:xfrm>
          <a:prstGeom prst="rect">
            <a:avLst/>
          </a:prstGeom>
          <a:noFill/>
        </p:spPr>
      </p:pic>
      <p:sp>
        <p:nvSpPr>
          <p:cNvPr id="2054" name="AutoShape 6" descr="IIT Madras 2021 Jobs vacancy in Chennai as Project Associate | Jobsdhost"/>
          <p:cNvSpPr>
            <a:spLocks noChangeAspect="1" noChangeArrowheads="1"/>
          </p:cNvSpPr>
          <p:nvPr/>
        </p:nvSpPr>
        <p:spPr bwMode="auto">
          <a:xfrm>
            <a:off x="155608" y="-143508"/>
            <a:ext cx="304864" cy="302787"/>
          </a:xfrm>
          <a:prstGeom prst="rect">
            <a:avLst/>
          </a:prstGeom>
          <a:noFill/>
        </p:spPr>
        <p:txBody>
          <a:bodyPr vert="horz" wrap="square" lIns="91416" tIns="45706" rIns="91416" bIns="4570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 descr="IIT Madras - Wikipedia"/>
          <p:cNvSpPr>
            <a:spLocks noChangeAspect="1" noChangeArrowheads="1"/>
          </p:cNvSpPr>
          <p:nvPr/>
        </p:nvSpPr>
        <p:spPr bwMode="auto">
          <a:xfrm>
            <a:off x="155608" y="-143508"/>
            <a:ext cx="304864" cy="302787"/>
          </a:xfrm>
          <a:prstGeom prst="rect">
            <a:avLst/>
          </a:prstGeom>
          <a:noFill/>
        </p:spPr>
        <p:txBody>
          <a:bodyPr vert="horz" wrap="square" lIns="91416" tIns="45706" rIns="91416" bIns="4570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IIT Madras - Wikiped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133649" y="43257"/>
            <a:ext cx="1771117" cy="17590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79550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1073</TotalTime>
  <Words>99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Ganga Warrier A</dc:creator>
  <cp:lastModifiedBy>Thiyagarajan R</cp:lastModifiedBy>
  <cp:revision>72</cp:revision>
  <dcterms:created xsi:type="dcterms:W3CDTF">2019-01-17T09:00:44Z</dcterms:created>
  <dcterms:modified xsi:type="dcterms:W3CDTF">2021-12-01T14:14:15Z</dcterms:modified>
</cp:coreProperties>
</file>